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4" r:id="rId1"/>
  </p:sldMasterIdLst>
  <p:sldIdLst>
    <p:sldId id="256" r:id="rId2"/>
    <p:sldId id="258" r:id="rId3"/>
    <p:sldId id="257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6" name="Group 65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7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8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0238" y="1122363"/>
            <a:ext cx="6593681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0238" y="3602038"/>
            <a:ext cx="6593681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01052" y="5410202"/>
            <a:ext cx="2057400" cy="365125"/>
          </a:xfrm>
        </p:spPr>
        <p:txBody>
          <a:bodyPr/>
          <a:lstStyle/>
          <a:p>
            <a:fld id="{E57AF9FA-9471-4003-BCE2-FCF6A6854D2E}" type="datetimeFigureOut">
              <a:rPr lang="ru-RU" smtClean="0"/>
              <a:t>21.05.2024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00237" y="5410202"/>
            <a:ext cx="3843665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5603" y="5410200"/>
            <a:ext cx="578317" cy="365125"/>
          </a:xfrm>
        </p:spPr>
        <p:txBody>
          <a:bodyPr/>
          <a:lstStyle/>
          <a:p>
            <a:fld id="{BFCDD32B-1A7A-4E80-A3D8-510E50E11E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6573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304665"/>
            <a:ext cx="7434266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606426"/>
            <a:ext cx="7434266" cy="3299778"/>
          </a:xfrm>
          <a:prstGeom prst="round2DiagRect">
            <a:avLst>
              <a:gd name="adj1" fmla="val 5101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5124020"/>
            <a:ext cx="7433144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AF9FA-9471-4003-BCE2-FCF6A6854D2E}" type="datetimeFigureOut">
              <a:rPr lang="ru-RU" smtClean="0"/>
              <a:t>21.05.2024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DD32B-1A7A-4E80-A3D8-510E50E11E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1289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609600"/>
            <a:ext cx="7429466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419600"/>
            <a:ext cx="7428344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AF9FA-9471-4003-BCE2-FCF6A6854D2E}" type="datetimeFigureOut">
              <a:rPr lang="ru-RU" smtClean="0"/>
              <a:t>21.05.2024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DD32B-1A7A-4E80-A3D8-510E50E11E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38855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7"/>
            <a:ext cx="6564224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309919"/>
            <a:ext cx="74295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AF9FA-9471-4003-BCE2-FCF6A6854D2E}" type="datetimeFigureOut">
              <a:rPr lang="ru-RU" smtClean="0"/>
              <a:t>21.05.2024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DD32B-1A7A-4E80-A3D8-510E50E11E21}" type="slidenum">
              <a:rPr lang="ru-RU" smtClean="0"/>
              <a:t>‹#›</a:t>
            </a:fld>
            <a:endParaRPr lang="ru-RU"/>
          </a:p>
        </p:txBody>
      </p:sp>
      <p:sp>
        <p:nvSpPr>
          <p:cNvPr id="52" name="TextBox 51"/>
          <p:cNvSpPr txBox="1"/>
          <p:nvPr/>
        </p:nvSpPr>
        <p:spPr>
          <a:xfrm>
            <a:off x="696579" y="718458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817473" y="276497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232372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2134042"/>
            <a:ext cx="74295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4657655"/>
            <a:ext cx="7428379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AF9FA-9471-4003-BCE2-FCF6A6854D2E}" type="datetimeFigureOut">
              <a:rPr lang="ru-RU" smtClean="0"/>
              <a:t>21.05.2024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DD32B-1A7A-4E80-A3D8-510E50E11E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70552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0" y="609600"/>
            <a:ext cx="7429499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674463"/>
            <a:ext cx="2397674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56059" y="3360263"/>
            <a:ext cx="2396432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677635"/>
            <a:ext cx="238828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86075" y="3363435"/>
            <a:ext cx="238895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674463"/>
            <a:ext cx="2396226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3360263"/>
            <a:ext cx="2396226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AF9FA-9471-4003-BCE2-FCF6A6854D2E}" type="datetimeFigureOut">
              <a:rPr lang="ru-RU" smtClean="0"/>
              <a:t>21.05.2024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DD32B-1A7A-4E80-A3D8-510E50E11E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32877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609600"/>
            <a:ext cx="7429499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4404596"/>
            <a:ext cx="239643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666998"/>
            <a:ext cx="239643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4980859"/>
            <a:ext cx="239643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4404596"/>
            <a:ext cx="24003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666998"/>
            <a:ext cx="2399205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4980857"/>
            <a:ext cx="24003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4404595"/>
            <a:ext cx="2393056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666998"/>
            <a:ext cx="2396227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4980855"/>
            <a:ext cx="2396226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AF9FA-9471-4003-BCE2-FCF6A6854D2E}" type="datetimeFigureOut">
              <a:rPr lang="ru-RU" smtClean="0"/>
              <a:t>21.05.2024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DD32B-1A7A-4E80-A3D8-510E50E11E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87571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AF9FA-9471-4003-BCE2-FCF6A6854D2E}" type="datetimeFigureOut">
              <a:rPr lang="ru-RU" smtClean="0"/>
              <a:t>21.05.2024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DD32B-1A7A-4E80-A3D8-510E50E11E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37025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609600"/>
            <a:ext cx="1503758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609600"/>
            <a:ext cx="5811443" cy="5181601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AF9FA-9471-4003-BCE2-FCF6A6854D2E}" type="datetimeFigureOut">
              <a:rPr lang="ru-RU" smtClean="0"/>
              <a:t>21.05.2024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DD32B-1A7A-4E80-A3D8-510E50E11E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531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9" name="Date Placeholder 3"/>
          <p:cNvSpPr>
            <a:spLocks noGrp="1"/>
          </p:cNvSpPr>
          <p:nvPr>
            <p:ph type="dt" sz="half" idx="10"/>
          </p:nvPr>
        </p:nvSpPr>
        <p:spPr>
          <a:xfrm>
            <a:off x="5592691" y="5883277"/>
            <a:ext cx="2057400" cy="365125"/>
          </a:xfrm>
        </p:spPr>
        <p:txBody>
          <a:bodyPr/>
          <a:lstStyle/>
          <a:p>
            <a:fld id="{E57AF9FA-9471-4003-BCE2-FCF6A6854D2E}" type="datetimeFigureOut">
              <a:rPr lang="ru-RU" smtClean="0"/>
              <a:t>21.05.2024</a:t>
            </a:fld>
            <a:endParaRPr lang="ru-RU"/>
          </a:p>
        </p:txBody>
      </p:sp>
      <p:sp>
        <p:nvSpPr>
          <p:cNvPr id="5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56059" y="5883276"/>
            <a:ext cx="467948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07241" y="5883275"/>
            <a:ext cx="578317" cy="365125"/>
          </a:xfrm>
        </p:spPr>
        <p:txBody>
          <a:bodyPr/>
          <a:lstStyle/>
          <a:p>
            <a:fld id="{BFCDD32B-1A7A-4E80-A3D8-510E50E11E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7860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419227"/>
            <a:ext cx="74295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4424362"/>
            <a:ext cx="74295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AF9FA-9471-4003-BCE2-FCF6A6854D2E}" type="datetimeFigureOut">
              <a:rPr lang="ru-RU" smtClean="0"/>
              <a:t>21.05.2024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DD32B-1A7A-4E80-A3D8-510E50E11E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9988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2249486"/>
            <a:ext cx="3658792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2249486"/>
            <a:ext cx="3656408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AF9FA-9471-4003-BCE2-FCF6A6854D2E}" type="datetimeFigureOut">
              <a:rPr lang="ru-RU" smtClean="0"/>
              <a:t>21.05.2024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DD32B-1A7A-4E80-A3D8-510E50E11E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6418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619127"/>
            <a:ext cx="7429500" cy="1477961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8902" y="2249486"/>
            <a:ext cx="3435949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3073398"/>
            <a:ext cx="3658793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1992" y="2249485"/>
            <a:ext cx="3433565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3073398"/>
            <a:ext cx="3656408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AF9FA-9471-4003-BCE2-FCF6A6854D2E}" type="datetimeFigureOut">
              <a:rPr lang="ru-RU" smtClean="0"/>
              <a:t>21.05.2024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DD32B-1A7A-4E80-A3D8-510E50E11E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6912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AF9FA-9471-4003-BCE2-FCF6A6854D2E}" type="datetimeFigureOut">
              <a:rPr lang="ru-RU" smtClean="0"/>
              <a:t>21.05.2024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DD32B-1A7A-4E80-A3D8-510E50E11E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5869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AF9FA-9471-4003-BCE2-FCF6A6854D2E}" type="datetimeFigureOut">
              <a:rPr lang="ru-RU" smtClean="0"/>
              <a:t>21.05.2024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DD32B-1A7A-4E80-A3D8-510E50E11E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220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609601"/>
            <a:ext cx="2892028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592666"/>
            <a:ext cx="4418407" cy="5198534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2249486"/>
            <a:ext cx="2892028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AF9FA-9471-4003-BCE2-FCF6A6854D2E}" type="datetimeFigureOut">
              <a:rPr lang="ru-RU" smtClean="0"/>
              <a:t>21.05.2024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DD32B-1A7A-4E80-A3D8-510E50E11E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4019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1" y="609600"/>
            <a:ext cx="3753962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32866" y="609600"/>
            <a:ext cx="3452693" cy="5181602"/>
          </a:xfrm>
          <a:prstGeom prst="round2DiagRect">
            <a:avLst>
              <a:gd name="adj1" fmla="val 6074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49486"/>
            <a:ext cx="3753964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AF9FA-9471-4003-BCE2-FCF6A6854D2E}" type="datetimeFigureOut">
              <a:rPr lang="ru-RU" smtClean="0"/>
              <a:t>21.05.2024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DD32B-1A7A-4E80-A3D8-510E50E11E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8626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9041774" cy="6858001"/>
            <a:chOff x="-14288" y="0"/>
            <a:chExt cx="9041774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7AF9FA-9471-4003-BCE2-FCF6A6854D2E}" type="datetimeFigureOut">
              <a:rPr lang="ru-RU" smtClean="0"/>
              <a:t>21.05.2024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CDD32B-1A7A-4E80-A3D8-510E50E11E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0332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  <p:sldLayoutId id="2147483906" r:id="rId12"/>
    <p:sldLayoutId id="2147483907" r:id="rId13"/>
    <p:sldLayoutId id="2147483908" r:id="rId14"/>
    <p:sldLayoutId id="2147483909" r:id="rId15"/>
    <p:sldLayoutId id="2147483910" r:id="rId16"/>
    <p:sldLayoutId id="214748391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660" y="139959"/>
            <a:ext cx="9169660" cy="6251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455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261"/>
            <a:ext cx="9144000" cy="366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10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419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299"/>
            <a:ext cx="9143999" cy="631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838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Контур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Контур</Template>
  <TotalTime>9</TotalTime>
  <Words>0</Words>
  <Application>Microsoft Office PowerPoint</Application>
  <PresentationFormat>Экран (4:3)</PresentationFormat>
  <Paragraphs>0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Tw Cen MT</vt:lpstr>
      <vt:lpstr>Контур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Елена Вторушина</dc:creator>
  <cp:lastModifiedBy>Елена Вторушина</cp:lastModifiedBy>
  <cp:revision>5</cp:revision>
  <dcterms:created xsi:type="dcterms:W3CDTF">2024-05-13T12:00:11Z</dcterms:created>
  <dcterms:modified xsi:type="dcterms:W3CDTF">2024-05-21T10:40:14Z</dcterms:modified>
</cp:coreProperties>
</file>

<file path=docProps/thumbnail.jpeg>
</file>